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70" r:id="rId3"/>
    <p:sldId id="258" r:id="rId4"/>
  </p:sldIdLst>
  <p:sldSz cx="12192000" cy="6858000"/>
  <p:notesSz cx="6858000" cy="9144000"/>
  <p:defaultTextStyle>
    <a:defPPr>
      <a:defRPr lang="fr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4"/>
  </p:normalViewPr>
  <p:slideViewPr>
    <p:cSldViewPr snapToGrid="0" snapToObjects="1">
      <p:cViewPr varScale="1">
        <p:scale>
          <a:sx n="94" d="100"/>
          <a:sy n="94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85033-EEDB-2D46-8554-1B22A75F184F}" type="datetimeFigureOut">
              <a:rPr lang="fr-GR" smtClean="0"/>
              <a:t>06/12/2020</a:t>
            </a:fld>
            <a:endParaRPr lang="fr-G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CEF52-A7C5-C646-B0D9-703E0773EC10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115358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1FB91-ACFB-6C43-B270-59A4539EA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746969-28BC-324D-840C-46B1F9F8D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G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7FE306-3361-EE4C-A6CE-A72EFBACD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C44C-9374-784B-BEF7-11AA83436DC0}" type="datetime1">
              <a:rPr lang="fr-FR" smtClean="0"/>
              <a:t>06/12/2020</a:t>
            </a:fld>
            <a:endParaRPr lang="fr-G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E14A9F-4CA1-3A49-983C-7D75F1FC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F1673A-D656-7049-B58F-465EA4D3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51556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90B41-4E30-9845-9365-8EFE35AB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DFA3B1-F438-0B47-BFCD-57311CC8B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68A8E4-4103-AB42-963A-D3B0FA609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D5B-BA1B-054D-B92A-7FF28BEFA29E}" type="datetime1">
              <a:rPr lang="fr-FR" smtClean="0"/>
              <a:t>06/12/2020</a:t>
            </a:fld>
            <a:endParaRPr lang="fr-G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14934D-315C-004C-A7C1-0DBF95A2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35E1D4-84BC-694D-975A-075ED037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12644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2360699-835E-F04A-8C06-A53C24AE9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E7D3E5-6790-814A-81DA-26B4F702D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E89123-E70A-0E4E-89C6-44247CFCA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9802-F050-8444-8F9B-4F0A44E8BF90}" type="datetime1">
              <a:rPr lang="fr-FR" smtClean="0"/>
              <a:t>06/12/2020</a:t>
            </a:fld>
            <a:endParaRPr lang="fr-G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D79C4A-D1EF-2742-B7E3-21635F364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10AF84-19C8-CD45-8C11-6D6AB092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298838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3DCF0-4526-1E4C-B949-892FAC74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03D4A8-AC5C-9943-899B-D00FD648B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351D2F-958D-614E-9058-45B0FB9D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93A2-B8E3-2F40-A738-CE7EAFDBA5FE}" type="datetime1">
              <a:rPr lang="fr-FR" smtClean="0"/>
              <a:t>06/12/2020</a:t>
            </a:fld>
            <a:endParaRPr lang="fr-G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24F4F4-846D-0340-92B7-0ACD1F53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4882FA-A25C-5144-9A88-DDB0B951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348090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92370-58E7-984D-8E86-48BA80B5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1790F0-BAD2-6945-B7E1-9D3FE721E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EAA15F-9AD3-EC49-B60A-2CDC198AC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0AA9-22D1-0941-B9D7-478C3C9F629B}" type="datetime1">
              <a:rPr lang="fr-FR" smtClean="0"/>
              <a:t>06/12/2020</a:t>
            </a:fld>
            <a:endParaRPr lang="fr-G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8B28E6-A2B3-F44C-B470-6EF20BED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286B02-6E05-7542-97AA-0F879E5F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37007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5CA60-DB41-D349-9699-50D3C3DF0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76C774-95C2-E84C-9EF6-346EBE3F1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832202-A806-374D-B777-25A47D63B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9EC4D-43D0-FC4E-B524-4F50AA48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30D75-8EB8-7F4C-A8F6-E5EF2CA64B8D}" type="datetime1">
              <a:rPr lang="fr-FR" smtClean="0"/>
              <a:t>06/12/2020</a:t>
            </a:fld>
            <a:endParaRPr lang="fr-G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9F94A7-F387-1F47-9A5B-8FD3301D6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79E1D2-5ED2-764D-B8D8-9BE38A11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345477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FD3FDD-245E-5347-8BA0-834CAF333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CC3E70-88DC-6F4D-8127-9280C1A23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B0BE4E-A2C5-9A49-97F4-D5E6299F2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39D397-269E-814C-8542-6512EA711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0D11F0-5203-394C-80FD-C6858C3E8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BDD19C-60AB-4A48-8DD4-7B6CCB66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CBB8-DE63-E14F-BEFF-24A5B67FAD16}" type="datetime1">
              <a:rPr lang="fr-FR" smtClean="0"/>
              <a:t>06/12/2020</a:t>
            </a:fld>
            <a:endParaRPr lang="fr-G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B3F57A-BB7B-5649-8C58-FA82F3FF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77080A-3700-F441-8526-BD6B2052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94251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4DB42B-5459-D843-9C1B-0FB860B7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3179FD-D43A-0949-949C-FB17A2F1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C871-C716-AB4E-B33E-E21F966116F6}" type="datetime1">
              <a:rPr lang="fr-FR" smtClean="0"/>
              <a:t>06/12/2020</a:t>
            </a:fld>
            <a:endParaRPr lang="fr-G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A5424D-DD4C-1849-B17E-797496D7C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6E6D71-4CB7-7343-AABD-8184F4E1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206657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268AE8-3292-9B4B-8464-473B2AAD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DB710-15E9-3F40-9399-AF4CD7DBED94}" type="datetime1">
              <a:rPr lang="fr-FR" smtClean="0"/>
              <a:t>06/12/2020</a:t>
            </a:fld>
            <a:endParaRPr lang="fr-G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4EE68E-82C6-C845-AD5B-11E53B34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FD1D8D-7A8F-C543-93E8-BED3F23C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263215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8F88B-1ECC-E84B-8A70-CA2ACA75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083D56-57C3-D74B-BD3C-CCBC22E8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51608-25D3-474D-B570-924A4004A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1802B1-7C10-CF41-AE7F-710DF2205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E95F-3F22-F748-8347-E4D049189FE7}" type="datetime1">
              <a:rPr lang="fr-FR" smtClean="0"/>
              <a:t>06/12/2020</a:t>
            </a:fld>
            <a:endParaRPr lang="fr-G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9F61D6-8BB8-594D-A1D8-889670FE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8F5AE9-337D-614E-81ED-57AD2A8BB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146656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BF29A-90A9-BF42-811F-C83B04C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6D49F8-0A50-524F-9521-1784BB1AC3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G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B53F07-531D-BC45-9114-ABB1DC1C1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EFB873-32C6-4144-BF4E-F91001CBA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D62A-8D16-934A-80B6-C483D556306F}" type="datetime1">
              <a:rPr lang="fr-FR" smtClean="0"/>
              <a:t>06/12/2020</a:t>
            </a:fld>
            <a:endParaRPr lang="fr-G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485C9F-28A6-A945-8405-E69D4F67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D32730-5F80-634A-9476-F397DA9D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331847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3885BC-ED88-4E4D-B553-13A4F9A35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G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7DCAEB-0AC6-CD4E-9685-2B7C7A316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7AEC2-7F93-4B41-8811-B6ECC6483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7E8D-CB93-DE44-BA7E-0B516D20C545}" type="datetime1">
              <a:rPr lang="fr-FR" smtClean="0"/>
              <a:t>06/12/2020</a:t>
            </a:fld>
            <a:endParaRPr lang="fr-G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65345C-99A6-2345-8394-20DA235D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Grammaire française  Vichou Christina</a:t>
            </a:r>
            <a:endParaRPr lang="fr-G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B3A7A3-1866-7244-B00A-8B0F1C937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FF980-7DC3-9741-983F-8C735976A5B6}" type="slidenum">
              <a:rPr lang="fr-GR" smtClean="0"/>
              <a:t>‹N°›</a:t>
            </a:fld>
            <a:endParaRPr lang="fr-GR"/>
          </a:p>
        </p:txBody>
      </p:sp>
    </p:spTree>
    <p:extLst>
      <p:ext uri="{BB962C8B-B14F-4D97-AF65-F5344CB8AC3E}">
        <p14:creationId xmlns:p14="http://schemas.microsoft.com/office/powerpoint/2010/main" val="414091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07568" y="319088"/>
            <a:ext cx="7772400" cy="86826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C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phrase complexe</a:t>
            </a:r>
            <a:endParaRPr lang="el-GR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83391" y="1187356"/>
            <a:ext cx="8393373" cy="5049672"/>
          </a:xfrm>
        </p:spPr>
        <p:txBody>
          <a:bodyPr>
            <a:normAutofit/>
          </a:bodyPr>
          <a:lstStyle/>
          <a:p>
            <a:pPr algn="l"/>
            <a:r>
              <a:rPr lang="fr-CA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Rapport de non-dépendance 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Juxtaposition</a:t>
            </a:r>
            <a:r>
              <a:rPr lang="fr-C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virgule ou point virgule </a:t>
            </a:r>
          </a:p>
          <a:p>
            <a:pPr algn="l"/>
            <a:r>
              <a:rPr lang="fr-CA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Nous n’irons pas à la plage ; il pleut. </a:t>
            </a:r>
          </a:p>
          <a:p>
            <a:pPr algn="l"/>
            <a:r>
              <a:rPr lang="fr-C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Coordination 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conjonction de coordination « mais, ou, et, donc, or, ni, car. » </a:t>
            </a:r>
          </a:p>
          <a:p>
            <a:pPr algn="l"/>
            <a:r>
              <a:rPr lang="fr-CA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Nous ne sommes pas allés à la plage car il pleuvait.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 propositions conservent leur autonomie.</a:t>
            </a:r>
          </a:p>
          <a:p>
            <a:pPr algn="l"/>
            <a:r>
              <a:rPr lang="fr-CA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Attention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adverbes et locutions adverbiales : « ainsi, c’est pourquoi, pourtant, en revanche,… » qui ont un double rôle : rôle de ligature et rôle sémantique. </a:t>
            </a:r>
          </a:p>
          <a:p>
            <a:pPr algn="l"/>
            <a:r>
              <a:rPr lang="fr-CA" sz="1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 s’est assis, puis s’est mis à écrire.</a:t>
            </a:r>
          </a:p>
          <a:p>
            <a:pPr algn="l"/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coordination peut-être </a:t>
            </a:r>
            <a:r>
              <a:rPr lang="fr-CA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intraphrastique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CA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interphrastique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fr-CA" sz="1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Elle a un emploi du temps chargé. Elle n’assistera donc pas à la réunion.</a:t>
            </a:r>
          </a:p>
          <a:p>
            <a:pPr algn="l"/>
            <a:endParaRPr lang="fr-CA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CA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7755F-039C-47CA-B697-58358D975445}" type="slidenum">
              <a:rPr lang="el-GR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l-G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latin typeface="Times New Roman" pitchFamily="18" charset="0"/>
                <a:cs typeface="Times New Roman" pitchFamily="18" charset="0"/>
              </a:rPr>
              <a:t>Grammaire française  Vichou Christina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6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A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Valeur sémantique des conjonctions de coordination</a:t>
            </a:r>
            <a:endParaRPr lang="el-GR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Mais: adversative</a:t>
            </a:r>
          </a:p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Ou: alternative</a:t>
            </a:r>
          </a:p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Et : additive</a:t>
            </a:r>
          </a:p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Donc : consécutive</a:t>
            </a:r>
          </a:p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 : adversative</a:t>
            </a:r>
          </a:p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 : négative</a:t>
            </a:r>
          </a:p>
          <a:p>
            <a:r>
              <a:rPr lang="fr-CA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Car :  causale</a:t>
            </a:r>
            <a:endParaRPr lang="el-GR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7755F-039C-47CA-B697-58358D975445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130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81158" y="183197"/>
            <a:ext cx="8329642" cy="125164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La phrase complexe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81200" y="1665027"/>
            <a:ext cx="8229600" cy="4461137"/>
          </a:xfrm>
        </p:spPr>
        <p:txBody>
          <a:bodyPr/>
          <a:lstStyle/>
          <a:p>
            <a:r>
              <a:rPr lang="fr-CA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Rapport de dépendance :</a:t>
            </a:r>
          </a:p>
          <a:p>
            <a:r>
              <a:rPr lang="fr-C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Subordination:</a:t>
            </a:r>
            <a:r>
              <a:rPr lang="fr-C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principale ou matrice  d’une part</a:t>
            </a:r>
          </a:p>
          <a:p>
            <a:pPr>
              <a:buNone/>
            </a:pP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et subordonnée ou enchâssée de l’autre.</a:t>
            </a:r>
          </a:p>
          <a:p>
            <a:pPr>
              <a:buNone/>
            </a:pPr>
            <a:endParaRPr lang="fr-CA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Dans la même phrase complexe, les trois modes de liaison propositionnelle peuvent coexister : coordination, juxtaposition et subordination. </a:t>
            </a:r>
          </a:p>
          <a:p>
            <a:pPr algn="just">
              <a:buNone/>
            </a:pPr>
            <a:r>
              <a:rPr lang="fr-C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faudra examiner comment sont agencés les différents noyaux verbaux de la phrase.</a:t>
            </a:r>
          </a:p>
          <a:p>
            <a:pPr>
              <a:buNone/>
            </a:pPr>
            <a:endParaRPr lang="fr-CA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7755F-039C-47CA-B697-58358D975445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Grammaire française  Vichou Christina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40874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229</Words>
  <Application>Microsoft Macintosh PowerPoint</Application>
  <PresentationFormat>Grand écran</PresentationFormat>
  <Paragraphs>34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La phrase complexe</vt:lpstr>
      <vt:lpstr>Valeur sémantique des conjonctions de coordination</vt:lpstr>
      <vt:lpstr>La phrase complexe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phrase complexe</dc:title>
  <dc:creator>Christina Vichos</dc:creator>
  <cp:lastModifiedBy>Christina Vichos</cp:lastModifiedBy>
  <cp:revision>3</cp:revision>
  <dcterms:created xsi:type="dcterms:W3CDTF">2020-11-14T14:13:19Z</dcterms:created>
  <dcterms:modified xsi:type="dcterms:W3CDTF">2020-12-06T08:11:10Z</dcterms:modified>
</cp:coreProperties>
</file>